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5"/>
  </p:notesMasterIdLst>
  <p:sldIdLst>
    <p:sldId id="284" r:id="rId2"/>
    <p:sldId id="259" r:id="rId3"/>
    <p:sldId id="308" r:id="rId4"/>
    <p:sldId id="307" r:id="rId5"/>
    <p:sldId id="295" r:id="rId6"/>
    <p:sldId id="309" r:id="rId7"/>
    <p:sldId id="285" r:id="rId8"/>
    <p:sldId id="288" r:id="rId9"/>
    <p:sldId id="286" r:id="rId10"/>
    <p:sldId id="296" r:id="rId11"/>
    <p:sldId id="289" r:id="rId12"/>
    <p:sldId id="292" r:id="rId13"/>
    <p:sldId id="293" r:id="rId14"/>
  </p:sldIdLst>
  <p:sldSz cx="14400213" cy="180006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85"/>
    <p:restoredTop sz="94694"/>
  </p:normalViewPr>
  <p:slideViewPr>
    <p:cSldViewPr snapToGrid="0" snapToObjects="1">
      <p:cViewPr varScale="1">
        <p:scale>
          <a:sx n="30" d="100"/>
          <a:sy n="30" d="100"/>
        </p:scale>
        <p:origin x="2664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185BE9-C871-4A46-AEB5-87B010B6534B}" type="datetimeFigureOut">
              <a:rPr lang="de-DE" smtClean="0"/>
              <a:t>04.12.2025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193925" y="1143000"/>
            <a:ext cx="24701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C420A4-B6DA-8641-A4E8-BFAF3D6446A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55818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98884" rtl="0" eaLnBrk="1" latinLnBrk="0" hangingPunct="1">
      <a:defRPr sz="1967" kern="1200">
        <a:solidFill>
          <a:schemeClr val="tx1"/>
        </a:solidFill>
        <a:latin typeface="+mn-lt"/>
        <a:ea typeface="+mn-ea"/>
        <a:cs typeface="+mn-cs"/>
      </a:defRPr>
    </a:lvl1pPr>
    <a:lvl2pPr marL="749442" algn="l" defTabSz="1498884" rtl="0" eaLnBrk="1" latinLnBrk="0" hangingPunct="1">
      <a:defRPr sz="1967" kern="1200">
        <a:solidFill>
          <a:schemeClr val="tx1"/>
        </a:solidFill>
        <a:latin typeface="+mn-lt"/>
        <a:ea typeface="+mn-ea"/>
        <a:cs typeface="+mn-cs"/>
      </a:defRPr>
    </a:lvl2pPr>
    <a:lvl3pPr marL="1498884" algn="l" defTabSz="1498884" rtl="0" eaLnBrk="1" latinLnBrk="0" hangingPunct="1">
      <a:defRPr sz="1967" kern="1200">
        <a:solidFill>
          <a:schemeClr val="tx1"/>
        </a:solidFill>
        <a:latin typeface="+mn-lt"/>
        <a:ea typeface="+mn-ea"/>
        <a:cs typeface="+mn-cs"/>
      </a:defRPr>
    </a:lvl3pPr>
    <a:lvl4pPr marL="2248327" algn="l" defTabSz="1498884" rtl="0" eaLnBrk="1" latinLnBrk="0" hangingPunct="1">
      <a:defRPr sz="1967" kern="1200">
        <a:solidFill>
          <a:schemeClr val="tx1"/>
        </a:solidFill>
        <a:latin typeface="+mn-lt"/>
        <a:ea typeface="+mn-ea"/>
        <a:cs typeface="+mn-cs"/>
      </a:defRPr>
    </a:lvl4pPr>
    <a:lvl5pPr marL="2997769" algn="l" defTabSz="1498884" rtl="0" eaLnBrk="1" latinLnBrk="0" hangingPunct="1">
      <a:defRPr sz="1967" kern="1200">
        <a:solidFill>
          <a:schemeClr val="tx1"/>
        </a:solidFill>
        <a:latin typeface="+mn-lt"/>
        <a:ea typeface="+mn-ea"/>
        <a:cs typeface="+mn-cs"/>
      </a:defRPr>
    </a:lvl5pPr>
    <a:lvl6pPr marL="3747211" algn="l" defTabSz="1498884" rtl="0" eaLnBrk="1" latinLnBrk="0" hangingPunct="1">
      <a:defRPr sz="1967" kern="1200">
        <a:solidFill>
          <a:schemeClr val="tx1"/>
        </a:solidFill>
        <a:latin typeface="+mn-lt"/>
        <a:ea typeface="+mn-ea"/>
        <a:cs typeface="+mn-cs"/>
      </a:defRPr>
    </a:lvl6pPr>
    <a:lvl7pPr marL="4496653" algn="l" defTabSz="1498884" rtl="0" eaLnBrk="1" latinLnBrk="0" hangingPunct="1">
      <a:defRPr sz="1967" kern="1200">
        <a:solidFill>
          <a:schemeClr val="tx1"/>
        </a:solidFill>
        <a:latin typeface="+mn-lt"/>
        <a:ea typeface="+mn-ea"/>
        <a:cs typeface="+mn-cs"/>
      </a:defRPr>
    </a:lvl7pPr>
    <a:lvl8pPr marL="5246096" algn="l" defTabSz="1498884" rtl="0" eaLnBrk="1" latinLnBrk="0" hangingPunct="1">
      <a:defRPr sz="1967" kern="1200">
        <a:solidFill>
          <a:schemeClr val="tx1"/>
        </a:solidFill>
        <a:latin typeface="+mn-lt"/>
        <a:ea typeface="+mn-ea"/>
        <a:cs typeface="+mn-cs"/>
      </a:defRPr>
    </a:lvl8pPr>
    <a:lvl9pPr marL="5995538" algn="l" defTabSz="1498884" rtl="0" eaLnBrk="1" latinLnBrk="0" hangingPunct="1">
      <a:defRPr sz="196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80016" y="2945943"/>
            <a:ext cx="12240181" cy="6266897"/>
          </a:xfrm>
        </p:spPr>
        <p:txBody>
          <a:bodyPr anchor="b"/>
          <a:lstStyle>
            <a:lvl1pPr algn="ctr">
              <a:defRPr sz="9449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00027" y="9454516"/>
            <a:ext cx="10800160" cy="4345992"/>
          </a:xfrm>
        </p:spPr>
        <p:txBody>
          <a:bodyPr/>
          <a:lstStyle>
            <a:lvl1pPr marL="0" indent="0" algn="ctr">
              <a:buNone/>
              <a:defRPr sz="3780"/>
            </a:lvl1pPr>
            <a:lvl2pPr marL="719999" indent="0" algn="ctr">
              <a:buNone/>
              <a:defRPr sz="3150"/>
            </a:lvl2pPr>
            <a:lvl3pPr marL="1439997" indent="0" algn="ctr">
              <a:buNone/>
              <a:defRPr sz="2835"/>
            </a:lvl3pPr>
            <a:lvl4pPr marL="2159996" indent="0" algn="ctr">
              <a:buNone/>
              <a:defRPr sz="2520"/>
            </a:lvl4pPr>
            <a:lvl5pPr marL="2879994" indent="0" algn="ctr">
              <a:buNone/>
              <a:defRPr sz="2520"/>
            </a:lvl5pPr>
            <a:lvl6pPr marL="3599993" indent="0" algn="ctr">
              <a:buNone/>
              <a:defRPr sz="2520"/>
            </a:lvl6pPr>
            <a:lvl7pPr marL="4319991" indent="0" algn="ctr">
              <a:buNone/>
              <a:defRPr sz="2520"/>
            </a:lvl7pPr>
            <a:lvl8pPr marL="5039990" indent="0" algn="ctr">
              <a:buNone/>
              <a:defRPr sz="2520"/>
            </a:lvl8pPr>
            <a:lvl9pPr marL="5759988" indent="0" algn="ctr">
              <a:buNone/>
              <a:defRPr sz="252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AC265-74E9-F14B-8D15-163CEFC3A2C2}" type="datetimeFigureOut">
              <a:rPr lang="de-DE" smtClean="0"/>
              <a:t>04.12.2025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EE2A0-15CC-2C44-B629-0AFD86DBE9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46896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AC265-74E9-F14B-8D15-163CEFC3A2C2}" type="datetimeFigureOut">
              <a:rPr lang="de-DE" smtClean="0"/>
              <a:t>04.12.2025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EE2A0-15CC-2C44-B629-0AFD86DBE9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8348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305153" y="958369"/>
            <a:ext cx="3105046" cy="15254730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015" y="958369"/>
            <a:ext cx="9135135" cy="15254730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AC265-74E9-F14B-8D15-163CEFC3A2C2}" type="datetimeFigureOut">
              <a:rPr lang="de-DE" smtClean="0"/>
              <a:t>04.12.2025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EE2A0-15CC-2C44-B629-0AFD86DBE9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72423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AC265-74E9-F14B-8D15-163CEFC3A2C2}" type="datetimeFigureOut">
              <a:rPr lang="de-DE" smtClean="0"/>
              <a:t>04.12.2025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EE2A0-15CC-2C44-B629-0AFD86DBE9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0009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515" y="4487671"/>
            <a:ext cx="12420184" cy="7487774"/>
          </a:xfrm>
        </p:spPr>
        <p:txBody>
          <a:bodyPr anchor="b"/>
          <a:lstStyle>
            <a:lvl1pPr>
              <a:defRPr sz="9449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515" y="12046282"/>
            <a:ext cx="12420184" cy="3937644"/>
          </a:xfrm>
        </p:spPr>
        <p:txBody>
          <a:bodyPr/>
          <a:lstStyle>
            <a:lvl1pPr marL="0" indent="0">
              <a:buNone/>
              <a:defRPr sz="3780">
                <a:solidFill>
                  <a:schemeClr val="tx1"/>
                </a:solidFill>
              </a:defRPr>
            </a:lvl1pPr>
            <a:lvl2pPr marL="719999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2pPr>
            <a:lvl3pPr marL="1439997" indent="0">
              <a:buNone/>
              <a:defRPr sz="2835">
                <a:solidFill>
                  <a:schemeClr val="tx1">
                    <a:tint val="75000"/>
                  </a:schemeClr>
                </a:solidFill>
              </a:defRPr>
            </a:lvl3pPr>
            <a:lvl4pPr marL="2159996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4pPr>
            <a:lvl5pPr marL="2879994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5pPr>
            <a:lvl6pPr marL="3599993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6pPr>
            <a:lvl7pPr marL="4319991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7pPr>
            <a:lvl8pPr marL="503999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8pPr>
            <a:lvl9pPr marL="5759988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AC265-74E9-F14B-8D15-163CEFC3A2C2}" type="datetimeFigureOut">
              <a:rPr lang="de-DE" smtClean="0"/>
              <a:t>04.12.2025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EE2A0-15CC-2C44-B629-0AFD86DBE9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0937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014" y="4791843"/>
            <a:ext cx="6120091" cy="1142125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90108" y="4791843"/>
            <a:ext cx="6120091" cy="1142125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AC265-74E9-F14B-8D15-163CEFC3A2C2}" type="datetimeFigureOut">
              <a:rPr lang="de-DE" smtClean="0"/>
              <a:t>04.12.2025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EE2A0-15CC-2C44-B629-0AFD86DBE9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35616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0" y="958373"/>
            <a:ext cx="12420184" cy="3479296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1892" y="4412664"/>
            <a:ext cx="6091964" cy="2162578"/>
          </a:xfrm>
        </p:spPr>
        <p:txBody>
          <a:bodyPr anchor="b"/>
          <a:lstStyle>
            <a:lvl1pPr marL="0" indent="0">
              <a:buNone/>
              <a:defRPr sz="3780" b="1"/>
            </a:lvl1pPr>
            <a:lvl2pPr marL="719999" indent="0">
              <a:buNone/>
              <a:defRPr sz="3150" b="1"/>
            </a:lvl2pPr>
            <a:lvl3pPr marL="1439997" indent="0">
              <a:buNone/>
              <a:defRPr sz="2835" b="1"/>
            </a:lvl3pPr>
            <a:lvl4pPr marL="2159996" indent="0">
              <a:buNone/>
              <a:defRPr sz="2520" b="1"/>
            </a:lvl4pPr>
            <a:lvl5pPr marL="2879994" indent="0">
              <a:buNone/>
              <a:defRPr sz="2520" b="1"/>
            </a:lvl5pPr>
            <a:lvl6pPr marL="3599993" indent="0">
              <a:buNone/>
              <a:defRPr sz="2520" b="1"/>
            </a:lvl6pPr>
            <a:lvl7pPr marL="4319991" indent="0">
              <a:buNone/>
              <a:defRPr sz="2520" b="1"/>
            </a:lvl7pPr>
            <a:lvl8pPr marL="5039990" indent="0">
              <a:buNone/>
              <a:defRPr sz="2520" b="1"/>
            </a:lvl8pPr>
            <a:lvl9pPr marL="5759988" indent="0">
              <a:buNone/>
              <a:defRPr sz="252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91892" y="6575242"/>
            <a:ext cx="6091964" cy="967119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290109" y="4412664"/>
            <a:ext cx="6121966" cy="2162578"/>
          </a:xfrm>
        </p:spPr>
        <p:txBody>
          <a:bodyPr anchor="b"/>
          <a:lstStyle>
            <a:lvl1pPr marL="0" indent="0">
              <a:buNone/>
              <a:defRPr sz="3780" b="1"/>
            </a:lvl1pPr>
            <a:lvl2pPr marL="719999" indent="0">
              <a:buNone/>
              <a:defRPr sz="3150" b="1"/>
            </a:lvl2pPr>
            <a:lvl3pPr marL="1439997" indent="0">
              <a:buNone/>
              <a:defRPr sz="2835" b="1"/>
            </a:lvl3pPr>
            <a:lvl4pPr marL="2159996" indent="0">
              <a:buNone/>
              <a:defRPr sz="2520" b="1"/>
            </a:lvl4pPr>
            <a:lvl5pPr marL="2879994" indent="0">
              <a:buNone/>
              <a:defRPr sz="2520" b="1"/>
            </a:lvl5pPr>
            <a:lvl6pPr marL="3599993" indent="0">
              <a:buNone/>
              <a:defRPr sz="2520" b="1"/>
            </a:lvl6pPr>
            <a:lvl7pPr marL="4319991" indent="0">
              <a:buNone/>
              <a:defRPr sz="2520" b="1"/>
            </a:lvl7pPr>
            <a:lvl8pPr marL="5039990" indent="0">
              <a:buNone/>
              <a:defRPr sz="2520" b="1"/>
            </a:lvl8pPr>
            <a:lvl9pPr marL="5759988" indent="0">
              <a:buNone/>
              <a:defRPr sz="252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290109" y="6575242"/>
            <a:ext cx="6121966" cy="967119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AC265-74E9-F14B-8D15-163CEFC3A2C2}" type="datetimeFigureOut">
              <a:rPr lang="de-DE" smtClean="0"/>
              <a:t>04.12.2025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EE2A0-15CC-2C44-B629-0AFD86DBE9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82861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AC265-74E9-F14B-8D15-163CEFC3A2C2}" type="datetimeFigureOut">
              <a:rPr lang="de-DE" smtClean="0"/>
              <a:t>04.12.2025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EE2A0-15CC-2C44-B629-0AFD86DBE9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84142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AC265-74E9-F14B-8D15-163CEFC3A2C2}" type="datetimeFigureOut">
              <a:rPr lang="de-DE" smtClean="0"/>
              <a:t>04.12.2025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EE2A0-15CC-2C44-B629-0AFD86DBE9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0651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0" y="1200044"/>
            <a:ext cx="4644444" cy="4200155"/>
          </a:xfrm>
        </p:spPr>
        <p:txBody>
          <a:bodyPr anchor="b"/>
          <a:lstStyle>
            <a:lvl1pPr>
              <a:defRPr sz="5039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1966" y="2591766"/>
            <a:ext cx="7290108" cy="12792138"/>
          </a:xfrm>
        </p:spPr>
        <p:txBody>
          <a:bodyPr/>
          <a:lstStyle>
            <a:lvl1pPr>
              <a:defRPr sz="5039"/>
            </a:lvl1pPr>
            <a:lvl2pPr>
              <a:defRPr sz="4409"/>
            </a:lvl2pPr>
            <a:lvl3pPr>
              <a:defRPr sz="3780"/>
            </a:lvl3pPr>
            <a:lvl4pPr>
              <a:defRPr sz="3150"/>
            </a:lvl4pPr>
            <a:lvl5pPr>
              <a:defRPr sz="3150"/>
            </a:lvl5pPr>
            <a:lvl6pPr>
              <a:defRPr sz="3150"/>
            </a:lvl6pPr>
            <a:lvl7pPr>
              <a:defRPr sz="3150"/>
            </a:lvl7pPr>
            <a:lvl8pPr>
              <a:defRPr sz="3150"/>
            </a:lvl8pPr>
            <a:lvl9pPr>
              <a:defRPr sz="315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1890" y="5400199"/>
            <a:ext cx="4644444" cy="10004536"/>
          </a:xfrm>
        </p:spPr>
        <p:txBody>
          <a:bodyPr/>
          <a:lstStyle>
            <a:lvl1pPr marL="0" indent="0">
              <a:buNone/>
              <a:defRPr sz="2520"/>
            </a:lvl1pPr>
            <a:lvl2pPr marL="719999" indent="0">
              <a:buNone/>
              <a:defRPr sz="2205"/>
            </a:lvl2pPr>
            <a:lvl3pPr marL="1439997" indent="0">
              <a:buNone/>
              <a:defRPr sz="1890"/>
            </a:lvl3pPr>
            <a:lvl4pPr marL="2159996" indent="0">
              <a:buNone/>
              <a:defRPr sz="1575"/>
            </a:lvl4pPr>
            <a:lvl5pPr marL="2879994" indent="0">
              <a:buNone/>
              <a:defRPr sz="1575"/>
            </a:lvl5pPr>
            <a:lvl6pPr marL="3599993" indent="0">
              <a:buNone/>
              <a:defRPr sz="1575"/>
            </a:lvl6pPr>
            <a:lvl7pPr marL="4319991" indent="0">
              <a:buNone/>
              <a:defRPr sz="1575"/>
            </a:lvl7pPr>
            <a:lvl8pPr marL="5039990" indent="0">
              <a:buNone/>
              <a:defRPr sz="1575"/>
            </a:lvl8pPr>
            <a:lvl9pPr marL="5759988" indent="0">
              <a:buNone/>
              <a:defRPr sz="1575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AC265-74E9-F14B-8D15-163CEFC3A2C2}" type="datetimeFigureOut">
              <a:rPr lang="de-DE" smtClean="0"/>
              <a:t>04.12.2025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EE2A0-15CC-2C44-B629-0AFD86DBE9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08563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0" y="1200044"/>
            <a:ext cx="4644444" cy="4200155"/>
          </a:xfrm>
        </p:spPr>
        <p:txBody>
          <a:bodyPr anchor="b"/>
          <a:lstStyle>
            <a:lvl1pPr>
              <a:defRPr sz="5039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121966" y="2591766"/>
            <a:ext cx="7290108" cy="12792138"/>
          </a:xfrm>
        </p:spPr>
        <p:txBody>
          <a:bodyPr anchor="t"/>
          <a:lstStyle>
            <a:lvl1pPr marL="0" indent="0">
              <a:buNone/>
              <a:defRPr sz="5039"/>
            </a:lvl1pPr>
            <a:lvl2pPr marL="719999" indent="0">
              <a:buNone/>
              <a:defRPr sz="4409"/>
            </a:lvl2pPr>
            <a:lvl3pPr marL="1439997" indent="0">
              <a:buNone/>
              <a:defRPr sz="3780"/>
            </a:lvl3pPr>
            <a:lvl4pPr marL="2159996" indent="0">
              <a:buNone/>
              <a:defRPr sz="3150"/>
            </a:lvl4pPr>
            <a:lvl5pPr marL="2879994" indent="0">
              <a:buNone/>
              <a:defRPr sz="3150"/>
            </a:lvl5pPr>
            <a:lvl6pPr marL="3599993" indent="0">
              <a:buNone/>
              <a:defRPr sz="3150"/>
            </a:lvl6pPr>
            <a:lvl7pPr marL="4319991" indent="0">
              <a:buNone/>
              <a:defRPr sz="3150"/>
            </a:lvl7pPr>
            <a:lvl8pPr marL="5039990" indent="0">
              <a:buNone/>
              <a:defRPr sz="3150"/>
            </a:lvl8pPr>
            <a:lvl9pPr marL="5759988" indent="0">
              <a:buNone/>
              <a:defRPr sz="315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1890" y="5400199"/>
            <a:ext cx="4644444" cy="10004536"/>
          </a:xfrm>
        </p:spPr>
        <p:txBody>
          <a:bodyPr/>
          <a:lstStyle>
            <a:lvl1pPr marL="0" indent="0">
              <a:buNone/>
              <a:defRPr sz="2520"/>
            </a:lvl1pPr>
            <a:lvl2pPr marL="719999" indent="0">
              <a:buNone/>
              <a:defRPr sz="2205"/>
            </a:lvl2pPr>
            <a:lvl3pPr marL="1439997" indent="0">
              <a:buNone/>
              <a:defRPr sz="1890"/>
            </a:lvl3pPr>
            <a:lvl4pPr marL="2159996" indent="0">
              <a:buNone/>
              <a:defRPr sz="1575"/>
            </a:lvl4pPr>
            <a:lvl5pPr marL="2879994" indent="0">
              <a:buNone/>
              <a:defRPr sz="1575"/>
            </a:lvl5pPr>
            <a:lvl6pPr marL="3599993" indent="0">
              <a:buNone/>
              <a:defRPr sz="1575"/>
            </a:lvl6pPr>
            <a:lvl7pPr marL="4319991" indent="0">
              <a:buNone/>
              <a:defRPr sz="1575"/>
            </a:lvl7pPr>
            <a:lvl8pPr marL="5039990" indent="0">
              <a:buNone/>
              <a:defRPr sz="1575"/>
            </a:lvl8pPr>
            <a:lvl9pPr marL="5759988" indent="0">
              <a:buNone/>
              <a:defRPr sz="1575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AC265-74E9-F14B-8D15-163CEFC3A2C2}" type="datetimeFigureOut">
              <a:rPr lang="de-DE" smtClean="0"/>
              <a:t>04.12.2025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EE2A0-15CC-2C44-B629-0AFD86DBE9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5007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0015" y="958373"/>
            <a:ext cx="12420184" cy="34792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0015" y="4791843"/>
            <a:ext cx="12420184" cy="114212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015" y="16683952"/>
            <a:ext cx="3240048" cy="9583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AAC265-74E9-F14B-8D15-163CEFC3A2C2}" type="datetimeFigureOut">
              <a:rPr lang="de-DE" smtClean="0"/>
              <a:t>04.12.2025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70071" y="16683952"/>
            <a:ext cx="4860072" cy="9583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70150" y="16683952"/>
            <a:ext cx="3240048" cy="9583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2EE2A0-15CC-2C44-B629-0AFD86DBE9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30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439997" rtl="0" eaLnBrk="1" latinLnBrk="0" hangingPunct="1">
        <a:lnSpc>
          <a:spcPct val="90000"/>
        </a:lnSpc>
        <a:spcBef>
          <a:spcPct val="0"/>
        </a:spcBef>
        <a:buNone/>
        <a:defRPr sz="692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9999" indent="-359999" algn="l" defTabSz="1439997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4409" kern="1200">
          <a:solidFill>
            <a:schemeClr val="tx1"/>
          </a:solidFill>
          <a:latin typeface="+mn-lt"/>
          <a:ea typeface="+mn-ea"/>
          <a:cs typeface="+mn-cs"/>
        </a:defRPr>
      </a:lvl1pPr>
      <a:lvl2pPr marL="1079998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3780" kern="1200">
          <a:solidFill>
            <a:schemeClr val="tx1"/>
          </a:solidFill>
          <a:latin typeface="+mn-lt"/>
          <a:ea typeface="+mn-ea"/>
          <a:cs typeface="+mn-cs"/>
        </a:defRPr>
      </a:lvl2pPr>
      <a:lvl3pPr marL="1799996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3150" kern="1200">
          <a:solidFill>
            <a:schemeClr val="tx1"/>
          </a:solidFill>
          <a:latin typeface="+mn-lt"/>
          <a:ea typeface="+mn-ea"/>
          <a:cs typeface="+mn-cs"/>
        </a:defRPr>
      </a:lvl3pPr>
      <a:lvl4pPr marL="2519995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4pPr>
      <a:lvl5pPr marL="3239994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5pPr>
      <a:lvl6pPr marL="3959992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6pPr>
      <a:lvl7pPr marL="4679991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7pPr>
      <a:lvl8pPr marL="5399989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8pPr>
      <a:lvl9pPr marL="6119988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1pPr>
      <a:lvl2pPr marL="719999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2pPr>
      <a:lvl3pPr marL="1439997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3pPr>
      <a:lvl4pPr marL="2159996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4pPr>
      <a:lvl5pPr marL="2879994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5pPr>
      <a:lvl6pPr marL="3599993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6pPr>
      <a:lvl7pPr marL="4319991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7pPr>
      <a:lvl8pPr marL="5039990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8pPr>
      <a:lvl9pPr marL="5759988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CF9EAAC-DF92-F1EE-7D15-BEA6042D30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B36811DD-2174-0E8D-4FBC-B32C2D9CF9A6}"/>
              </a:ext>
            </a:extLst>
          </p:cNvPr>
          <p:cNvSpPr txBox="1"/>
          <p:nvPr/>
        </p:nvSpPr>
        <p:spPr>
          <a:xfrm>
            <a:off x="824760" y="3173938"/>
            <a:ext cx="9995044" cy="1323439"/>
          </a:xfrm>
          <a:prstGeom prst="rect">
            <a:avLst/>
          </a:prstGeom>
          <a:solidFill>
            <a:schemeClr val="bg1"/>
          </a:solidFill>
          <a:effectLst>
            <a:softEdge rad="0"/>
          </a:effectLst>
        </p:spPr>
        <p:txBody>
          <a:bodyPr wrap="none" rtlCol="0" anchor="ctr" anchorCtr="0">
            <a:spAutoFit/>
          </a:bodyPr>
          <a:lstStyle/>
          <a:p>
            <a:r>
              <a:rPr lang="de-DE" sz="8000" spc="-300" dirty="0">
                <a:solidFill>
                  <a:srgbClr val="002060"/>
                </a:solidFill>
                <a:latin typeface="DM Mono" panose="020B0509040201040103" pitchFamily="49" charset="77"/>
              </a:rPr>
              <a:t>Braucht es in der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AE0663EA-277F-4FE1-C0C9-E0EF66B4EC88}"/>
              </a:ext>
            </a:extLst>
          </p:cNvPr>
          <p:cNvSpPr txBox="1"/>
          <p:nvPr/>
        </p:nvSpPr>
        <p:spPr>
          <a:xfrm>
            <a:off x="824760" y="4634995"/>
            <a:ext cx="8263801" cy="1323439"/>
          </a:xfrm>
          <a:prstGeom prst="rect">
            <a:avLst/>
          </a:prstGeom>
          <a:solidFill>
            <a:schemeClr val="bg1"/>
          </a:solidFill>
          <a:effectLst>
            <a:softEdge rad="0"/>
          </a:effectLst>
        </p:spPr>
        <p:txBody>
          <a:bodyPr wrap="none" rtlCol="0" anchor="ctr" anchorCtr="0">
            <a:spAutoFit/>
          </a:bodyPr>
          <a:lstStyle/>
          <a:p>
            <a:r>
              <a:rPr lang="de-DE" sz="8000" spc="-300" dirty="0">
                <a:solidFill>
                  <a:srgbClr val="002060"/>
                </a:solidFill>
                <a:latin typeface="DM Mono" panose="020B0509040201040103" pitchFamily="49" charset="77"/>
              </a:rPr>
              <a:t>digitalen Welt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0201E8B9-7F00-F24E-E49B-D331D7909A00}"/>
              </a:ext>
            </a:extLst>
          </p:cNvPr>
          <p:cNvSpPr txBox="1"/>
          <p:nvPr/>
        </p:nvSpPr>
        <p:spPr>
          <a:xfrm>
            <a:off x="824760" y="6096052"/>
            <a:ext cx="11726287" cy="1323439"/>
          </a:xfrm>
          <a:prstGeom prst="rect">
            <a:avLst/>
          </a:prstGeom>
          <a:solidFill>
            <a:schemeClr val="bg1"/>
          </a:solidFill>
          <a:effectLst>
            <a:softEdge rad="0"/>
          </a:effectLst>
        </p:spPr>
        <p:txBody>
          <a:bodyPr wrap="none" rtlCol="0" anchor="ctr" anchorCtr="0">
            <a:spAutoFit/>
          </a:bodyPr>
          <a:lstStyle/>
          <a:p>
            <a:r>
              <a:rPr lang="de-DE" sz="8000" spc="-300" dirty="0">
                <a:solidFill>
                  <a:srgbClr val="002060"/>
                </a:solidFill>
                <a:latin typeface="DM Mono" panose="020B0509040201040103" pitchFamily="49" charset="77"/>
              </a:rPr>
              <a:t>eigentlich überhaupt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E5C01070-7F80-5046-648D-A1319B4C4681}"/>
              </a:ext>
            </a:extLst>
          </p:cNvPr>
          <p:cNvSpPr txBox="1"/>
          <p:nvPr/>
        </p:nvSpPr>
        <p:spPr>
          <a:xfrm>
            <a:off x="824760" y="7574230"/>
            <a:ext cx="12880449" cy="1323439"/>
          </a:xfrm>
          <a:prstGeom prst="rect">
            <a:avLst/>
          </a:prstGeom>
          <a:solidFill>
            <a:schemeClr val="bg1"/>
          </a:solidFill>
          <a:effectLst>
            <a:softEdge rad="0"/>
          </a:effectLst>
        </p:spPr>
        <p:txBody>
          <a:bodyPr wrap="none" rtlCol="0" anchor="ctr" anchorCtr="0">
            <a:spAutoFit/>
          </a:bodyPr>
          <a:lstStyle/>
          <a:p>
            <a:r>
              <a:rPr lang="de-DE" sz="8000" spc="-300" dirty="0">
                <a:solidFill>
                  <a:srgbClr val="002060"/>
                </a:solidFill>
                <a:latin typeface="DM Mono" panose="020B0509040201040103" pitchFamily="49" charset="77"/>
              </a:rPr>
              <a:t>noch wissenschaftliche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DBE0FBF2-6480-B1B4-0187-907F0C311E01}"/>
              </a:ext>
            </a:extLst>
          </p:cNvPr>
          <p:cNvSpPr txBox="1"/>
          <p:nvPr/>
        </p:nvSpPr>
        <p:spPr>
          <a:xfrm>
            <a:off x="824759" y="9030361"/>
            <a:ext cx="7686720" cy="1323439"/>
          </a:xfrm>
          <a:prstGeom prst="rect">
            <a:avLst/>
          </a:prstGeom>
          <a:solidFill>
            <a:schemeClr val="bg1"/>
          </a:solidFill>
          <a:effectLst>
            <a:softEdge rad="0"/>
          </a:effectLst>
        </p:spPr>
        <p:txBody>
          <a:bodyPr wrap="none" rtlCol="0" anchor="ctr" anchorCtr="0">
            <a:spAutoFit/>
          </a:bodyPr>
          <a:lstStyle/>
          <a:p>
            <a:r>
              <a:rPr lang="de-DE" sz="8000" spc="-300" dirty="0">
                <a:solidFill>
                  <a:srgbClr val="002060"/>
                </a:solidFill>
                <a:latin typeface="DM Mono" panose="020B0509040201040103" pitchFamily="49" charset="77"/>
              </a:rPr>
              <a:t>Bibliotheken?</a:t>
            </a:r>
          </a:p>
        </p:txBody>
      </p:sp>
    </p:spTree>
    <p:extLst>
      <p:ext uri="{BB962C8B-B14F-4D97-AF65-F5344CB8AC3E}">
        <p14:creationId xmlns:p14="http://schemas.microsoft.com/office/powerpoint/2010/main" val="20685834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A78CBB-BBF1-3067-0131-DAE440C119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649046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2F6DD3E-7D08-238D-7768-F48DBEF6FA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D90C44F4-ED1E-BB97-D8A1-625B89EF5332}"/>
              </a:ext>
            </a:extLst>
          </p:cNvPr>
          <p:cNvSpPr txBox="1"/>
          <p:nvPr/>
        </p:nvSpPr>
        <p:spPr>
          <a:xfrm>
            <a:off x="1104160" y="3173938"/>
            <a:ext cx="9417963" cy="1323439"/>
          </a:xfrm>
          <a:prstGeom prst="rect">
            <a:avLst/>
          </a:prstGeom>
          <a:solidFill>
            <a:schemeClr val="bg1"/>
          </a:solidFill>
          <a:effectLst>
            <a:softEdge rad="0"/>
          </a:effectLst>
        </p:spPr>
        <p:txBody>
          <a:bodyPr wrap="none" rtlCol="0" anchor="ctr" anchorCtr="0">
            <a:spAutoFit/>
          </a:bodyPr>
          <a:lstStyle/>
          <a:p>
            <a:r>
              <a:rPr lang="de-DE" sz="8000" spc="-300" dirty="0">
                <a:solidFill>
                  <a:srgbClr val="002060"/>
                </a:solidFill>
                <a:latin typeface="DM Mono" panose="020B0509040201040103" pitchFamily="49" charset="77"/>
              </a:rPr>
              <a:t>Arbeiten in der 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6B3A9640-4B2A-9C77-1202-A8926935C0BB}"/>
              </a:ext>
            </a:extLst>
          </p:cNvPr>
          <p:cNvSpPr txBox="1"/>
          <p:nvPr/>
        </p:nvSpPr>
        <p:spPr>
          <a:xfrm>
            <a:off x="1104160" y="4634995"/>
            <a:ext cx="8840882" cy="1323439"/>
          </a:xfrm>
          <a:prstGeom prst="rect">
            <a:avLst/>
          </a:prstGeom>
          <a:solidFill>
            <a:schemeClr val="bg1"/>
          </a:solidFill>
          <a:effectLst>
            <a:softEdge rad="0"/>
          </a:effectLst>
        </p:spPr>
        <p:txBody>
          <a:bodyPr wrap="none" rtlCol="0" anchor="ctr" anchorCtr="0">
            <a:spAutoFit/>
          </a:bodyPr>
          <a:lstStyle/>
          <a:p>
            <a:r>
              <a:rPr lang="de-DE" sz="8000" spc="-300" dirty="0">
                <a:solidFill>
                  <a:srgbClr val="002060"/>
                </a:solidFill>
                <a:latin typeface="DM Mono" panose="020B0509040201040103" pitchFamily="49" charset="77"/>
              </a:rPr>
              <a:t>Bibliothek, ist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D621A89B-072D-A03C-88B4-3E18C2BF2D0A}"/>
              </a:ext>
            </a:extLst>
          </p:cNvPr>
          <p:cNvSpPr txBox="1"/>
          <p:nvPr/>
        </p:nvSpPr>
        <p:spPr>
          <a:xfrm>
            <a:off x="1104160" y="6096052"/>
            <a:ext cx="8840882" cy="1323439"/>
          </a:xfrm>
          <a:prstGeom prst="rect">
            <a:avLst/>
          </a:prstGeom>
          <a:solidFill>
            <a:schemeClr val="bg1"/>
          </a:solidFill>
          <a:effectLst>
            <a:softEdge rad="0"/>
          </a:effectLst>
        </p:spPr>
        <p:txBody>
          <a:bodyPr wrap="none" rtlCol="0" anchor="ctr" anchorCtr="0">
            <a:spAutoFit/>
          </a:bodyPr>
          <a:lstStyle/>
          <a:p>
            <a:r>
              <a:rPr lang="de-DE" sz="8000" spc="-300" dirty="0">
                <a:solidFill>
                  <a:srgbClr val="002060"/>
                </a:solidFill>
                <a:latin typeface="DM Mono" panose="020B0509040201040103" pitchFamily="49" charset="77"/>
              </a:rPr>
              <a:t>das nicht still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8D3CDD39-3375-ABA5-B12A-9E71DB7BD8E2}"/>
              </a:ext>
            </a:extLst>
          </p:cNvPr>
          <p:cNvSpPr txBox="1"/>
          <p:nvPr/>
        </p:nvSpPr>
        <p:spPr>
          <a:xfrm>
            <a:off x="1104159" y="7543904"/>
            <a:ext cx="7109639" cy="1323439"/>
          </a:xfrm>
          <a:prstGeom prst="rect">
            <a:avLst/>
          </a:prstGeom>
          <a:solidFill>
            <a:schemeClr val="bg1"/>
          </a:solidFill>
          <a:effectLst>
            <a:softEdge rad="0"/>
          </a:effectLst>
        </p:spPr>
        <p:txBody>
          <a:bodyPr wrap="none" rtlCol="0" anchor="ctr" anchorCtr="0">
            <a:spAutoFit/>
          </a:bodyPr>
          <a:lstStyle/>
          <a:p>
            <a:r>
              <a:rPr lang="de-DE" sz="8000" spc="-300" dirty="0">
                <a:solidFill>
                  <a:srgbClr val="002060"/>
                </a:solidFill>
                <a:latin typeface="DM Mono" panose="020B0509040201040103" pitchFamily="49" charset="77"/>
              </a:rPr>
              <a:t>und einsam? </a:t>
            </a:r>
          </a:p>
        </p:txBody>
      </p:sp>
    </p:spTree>
    <p:extLst>
      <p:ext uri="{BB962C8B-B14F-4D97-AF65-F5344CB8AC3E}">
        <p14:creationId xmlns:p14="http://schemas.microsoft.com/office/powerpoint/2010/main" val="11137170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C3FE1AD-0E55-A9E5-F234-BD2E58F37E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6EFBFEBA-15F8-5A06-FD74-40E1C247C4DF}"/>
              </a:ext>
            </a:extLst>
          </p:cNvPr>
          <p:cNvSpPr txBox="1"/>
          <p:nvPr/>
        </p:nvSpPr>
        <p:spPr>
          <a:xfrm>
            <a:off x="1092200" y="3276784"/>
            <a:ext cx="12420305" cy="8710077"/>
          </a:xfrm>
          <a:prstGeom prst="rect">
            <a:avLst/>
          </a:prstGeom>
          <a:noFill/>
          <a:effectLst>
            <a:softEdge rad="0"/>
          </a:effectLst>
        </p:spPr>
        <p:txBody>
          <a:bodyPr wrap="square" rtlCol="0" anchor="t" anchorCtr="0">
            <a:spAutoFit/>
          </a:bodyPr>
          <a:lstStyle/>
          <a:p>
            <a:r>
              <a:rPr lang="de-DE" sz="8000" spc="-300" dirty="0">
                <a:solidFill>
                  <a:srgbClr val="002060"/>
                </a:solidFill>
                <a:latin typeface="DM Mono" panose="020B0509040201040103" pitchFamily="49" charset="77"/>
              </a:rPr>
              <a:t>Bibliotheken sind super lebendige Orte mit modernen Gruppen-</a:t>
            </a:r>
            <a:r>
              <a:rPr lang="de-DE" sz="8000" spc="-300" dirty="0" err="1">
                <a:solidFill>
                  <a:srgbClr val="002060"/>
                </a:solidFill>
                <a:latin typeface="DM Mono" panose="020B0509040201040103" pitchFamily="49" charset="77"/>
              </a:rPr>
              <a:t>arbeitsräumen</a:t>
            </a:r>
            <a:r>
              <a:rPr lang="de-DE" sz="8000" spc="-300" dirty="0">
                <a:solidFill>
                  <a:srgbClr val="002060"/>
                </a:solidFill>
                <a:latin typeface="DM Mono" panose="020B0509040201040103" pitchFamily="49" charset="77"/>
              </a:rPr>
              <a:t>, Coworking-Spaces, Arbeitsinseln, Cafés und vielem mehr! </a:t>
            </a:r>
          </a:p>
        </p:txBody>
      </p:sp>
    </p:spTree>
    <p:extLst>
      <p:ext uri="{BB962C8B-B14F-4D97-AF65-F5344CB8AC3E}">
        <p14:creationId xmlns:p14="http://schemas.microsoft.com/office/powerpoint/2010/main" val="2935463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56F9ADD-6BBF-A9C2-5C92-AF63B41F49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56017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7BB8AFA6-EEDF-F0D3-F072-D46545B21AE7}"/>
              </a:ext>
            </a:extLst>
          </p:cNvPr>
          <p:cNvSpPr txBox="1"/>
          <p:nvPr/>
        </p:nvSpPr>
        <p:spPr>
          <a:xfrm>
            <a:off x="1092199" y="3162392"/>
            <a:ext cx="13233401" cy="6247864"/>
          </a:xfrm>
          <a:prstGeom prst="rect">
            <a:avLst/>
          </a:prstGeom>
          <a:noFill/>
          <a:effectLst>
            <a:softEdge rad="0"/>
          </a:effectLst>
        </p:spPr>
        <p:txBody>
          <a:bodyPr wrap="square" rtlCol="0" anchor="t" anchorCtr="0">
            <a:spAutoFit/>
          </a:bodyPr>
          <a:lstStyle/>
          <a:p>
            <a:r>
              <a:rPr lang="de-DE" sz="8000" spc="-300" dirty="0">
                <a:solidFill>
                  <a:srgbClr val="002060"/>
                </a:solidFill>
                <a:latin typeface="DM Mono" panose="020B0509040201040103" pitchFamily="49" charset="77"/>
              </a:rPr>
              <a:t>Ja, denn im Internet sind nicht alle wissenschaftlichen Quellen frei zugänglich... </a:t>
            </a:r>
          </a:p>
        </p:txBody>
      </p:sp>
    </p:spTree>
    <p:extLst>
      <p:ext uri="{BB962C8B-B14F-4D97-AF65-F5344CB8AC3E}">
        <p14:creationId xmlns:p14="http://schemas.microsoft.com/office/powerpoint/2010/main" val="3294591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4ACC77C-DA39-A2D1-BBEA-B60AAFD07B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8728AED5-3CD1-0961-A62B-7B6841E0EAD7}"/>
              </a:ext>
            </a:extLst>
          </p:cNvPr>
          <p:cNvSpPr txBox="1"/>
          <p:nvPr/>
        </p:nvSpPr>
        <p:spPr>
          <a:xfrm>
            <a:off x="1092200" y="2183080"/>
            <a:ext cx="12877799" cy="13634502"/>
          </a:xfrm>
          <a:prstGeom prst="rect">
            <a:avLst/>
          </a:prstGeom>
          <a:noFill/>
          <a:effectLst>
            <a:softEdge rad="0"/>
          </a:effectLst>
        </p:spPr>
        <p:txBody>
          <a:bodyPr wrap="square" rtlCol="0" anchor="t" anchorCtr="0">
            <a:spAutoFit/>
          </a:bodyPr>
          <a:lstStyle/>
          <a:p>
            <a:r>
              <a:rPr lang="de-DE" sz="8000" spc="-300" dirty="0">
                <a:solidFill>
                  <a:srgbClr val="002060"/>
                </a:solidFill>
                <a:latin typeface="DM Mono" panose="020B0509040201040103" pitchFamily="49" charset="77"/>
              </a:rPr>
              <a:t>Wissenschaftliche Bibliotheken bieten Zugänge und passgenaue Ressourcen, Infrastrukturen und Services für über 480.000 Wissen-</a:t>
            </a:r>
            <a:r>
              <a:rPr lang="de-DE" sz="8000" spc="-300" dirty="0" err="1">
                <a:solidFill>
                  <a:srgbClr val="002060"/>
                </a:solidFill>
                <a:latin typeface="DM Mono" panose="020B0509040201040103" pitchFamily="49" charset="77"/>
              </a:rPr>
              <a:t>schaftler</a:t>
            </a:r>
            <a:r>
              <a:rPr lang="de-DE" sz="8000" spc="-300" dirty="0">
                <a:solidFill>
                  <a:srgbClr val="002060"/>
                </a:solidFill>
                <a:latin typeface="DM Mono" panose="020B0509040201040103" pitchFamily="49" charset="77"/>
              </a:rPr>
              <a:t>*innen und Forscher*innen – für die Forschung von heute und morgen!</a:t>
            </a:r>
          </a:p>
        </p:txBody>
      </p:sp>
    </p:spTree>
    <p:extLst>
      <p:ext uri="{BB962C8B-B14F-4D97-AF65-F5344CB8AC3E}">
        <p14:creationId xmlns:p14="http://schemas.microsoft.com/office/powerpoint/2010/main" val="6141000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B686AC1-917F-B415-11D2-45ED58AADA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352931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384357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710F71E-FC2E-6690-516B-352FF73C65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501667E1-2D4F-F43A-D6AE-E4EFE87A9C95}"/>
              </a:ext>
            </a:extLst>
          </p:cNvPr>
          <p:cNvSpPr txBox="1"/>
          <p:nvPr/>
        </p:nvSpPr>
        <p:spPr>
          <a:xfrm>
            <a:off x="1104160" y="3173938"/>
            <a:ext cx="5955476" cy="1323439"/>
          </a:xfrm>
          <a:prstGeom prst="rect">
            <a:avLst/>
          </a:prstGeom>
          <a:solidFill>
            <a:schemeClr val="bg1"/>
          </a:solidFill>
          <a:effectLst>
            <a:softEdge rad="0"/>
          </a:effectLst>
        </p:spPr>
        <p:txBody>
          <a:bodyPr wrap="none" rtlCol="0" anchor="ctr" anchorCtr="0">
            <a:spAutoFit/>
          </a:bodyPr>
          <a:lstStyle/>
          <a:p>
            <a:r>
              <a:rPr lang="de-DE" sz="8000" spc="-300" dirty="0">
                <a:solidFill>
                  <a:srgbClr val="002060"/>
                </a:solidFill>
                <a:latin typeface="DM Mono" panose="020B0509040201040103" pitchFamily="49" charset="77"/>
              </a:rPr>
              <a:t>Warum sind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51192198-74AA-C5FD-484E-1B70991F3B5E}"/>
              </a:ext>
            </a:extLst>
          </p:cNvPr>
          <p:cNvSpPr txBox="1"/>
          <p:nvPr/>
        </p:nvSpPr>
        <p:spPr>
          <a:xfrm>
            <a:off x="1104160" y="4634995"/>
            <a:ext cx="12303368" cy="1323439"/>
          </a:xfrm>
          <a:prstGeom prst="rect">
            <a:avLst/>
          </a:prstGeom>
          <a:solidFill>
            <a:schemeClr val="bg1"/>
          </a:solidFill>
          <a:effectLst>
            <a:softEdge rad="0"/>
          </a:effectLst>
        </p:spPr>
        <p:txBody>
          <a:bodyPr wrap="none" rtlCol="0" anchor="ctr" anchorCtr="0">
            <a:spAutoFit/>
          </a:bodyPr>
          <a:lstStyle/>
          <a:p>
            <a:r>
              <a:rPr lang="de-DE" sz="8000" spc="-300" dirty="0">
                <a:solidFill>
                  <a:srgbClr val="002060"/>
                </a:solidFill>
                <a:latin typeface="DM Mono" panose="020B0509040201040103" pitchFamily="49" charset="77"/>
              </a:rPr>
              <a:t>Bibliotheken zentrale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3684FFB3-9D61-7597-FCE8-1F6DCD8DC4C1}"/>
              </a:ext>
            </a:extLst>
          </p:cNvPr>
          <p:cNvSpPr txBox="1"/>
          <p:nvPr/>
        </p:nvSpPr>
        <p:spPr>
          <a:xfrm>
            <a:off x="1129560" y="6096052"/>
            <a:ext cx="7109639" cy="1323439"/>
          </a:xfrm>
          <a:prstGeom prst="rect">
            <a:avLst/>
          </a:prstGeom>
          <a:solidFill>
            <a:schemeClr val="bg1"/>
          </a:solidFill>
          <a:effectLst>
            <a:softEdge rad="0"/>
          </a:effectLst>
        </p:spPr>
        <p:txBody>
          <a:bodyPr wrap="none" rtlCol="0" anchor="ctr" anchorCtr="0">
            <a:spAutoFit/>
          </a:bodyPr>
          <a:lstStyle/>
          <a:p>
            <a:r>
              <a:rPr lang="de-DE" sz="8000" spc="-300" dirty="0">
                <a:solidFill>
                  <a:srgbClr val="002060"/>
                </a:solidFill>
                <a:latin typeface="DM Mono" panose="020B0509040201040103" pitchFamily="49" charset="77"/>
              </a:rPr>
              <a:t>Säulen einer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250EF165-D4E2-8A27-43DB-1F3C49E4E661}"/>
              </a:ext>
            </a:extLst>
          </p:cNvPr>
          <p:cNvSpPr txBox="1"/>
          <p:nvPr/>
        </p:nvSpPr>
        <p:spPr>
          <a:xfrm>
            <a:off x="1129560" y="7574230"/>
            <a:ext cx="6532558" cy="1323439"/>
          </a:xfrm>
          <a:prstGeom prst="rect">
            <a:avLst/>
          </a:prstGeom>
          <a:solidFill>
            <a:schemeClr val="bg1"/>
          </a:solidFill>
          <a:effectLst>
            <a:softEdge rad="0"/>
          </a:effectLst>
        </p:spPr>
        <p:txBody>
          <a:bodyPr wrap="none" rtlCol="0" anchor="ctr" anchorCtr="0">
            <a:spAutoFit/>
          </a:bodyPr>
          <a:lstStyle/>
          <a:p>
            <a:r>
              <a:rPr lang="de-DE" sz="8000" spc="-300" dirty="0">
                <a:solidFill>
                  <a:srgbClr val="002060"/>
                </a:solidFill>
                <a:latin typeface="DM Mono" panose="020B0509040201040103" pitchFamily="49" charset="77"/>
              </a:rPr>
              <a:t>Demokratie?</a:t>
            </a:r>
          </a:p>
        </p:txBody>
      </p:sp>
    </p:spTree>
    <p:extLst>
      <p:ext uri="{BB962C8B-B14F-4D97-AF65-F5344CB8AC3E}">
        <p14:creationId xmlns:p14="http://schemas.microsoft.com/office/powerpoint/2010/main" val="42230897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5130CA3-55C9-7BF7-0548-137D81E95D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B8CD9BDF-A302-D6B6-B7D5-0255A87DCE63}"/>
              </a:ext>
            </a:extLst>
          </p:cNvPr>
          <p:cNvSpPr txBox="1"/>
          <p:nvPr/>
        </p:nvSpPr>
        <p:spPr>
          <a:xfrm>
            <a:off x="1104106" y="3543392"/>
            <a:ext cx="12954000" cy="6247864"/>
          </a:xfrm>
          <a:prstGeom prst="rect">
            <a:avLst/>
          </a:prstGeom>
          <a:noFill/>
          <a:effectLst>
            <a:softEdge rad="0"/>
          </a:effectLst>
        </p:spPr>
        <p:txBody>
          <a:bodyPr wrap="square" rtlCol="0" anchor="t" anchorCtr="0">
            <a:spAutoFit/>
          </a:bodyPr>
          <a:lstStyle/>
          <a:p>
            <a:r>
              <a:rPr lang="de-DE" sz="8000" spc="-300" dirty="0">
                <a:solidFill>
                  <a:srgbClr val="002060"/>
                </a:solidFill>
                <a:latin typeface="DM Mono" panose="020B0509040201040103" pitchFamily="49" charset="77"/>
              </a:rPr>
              <a:t>… weil sie Wissen und Informationen für alle jederzeit zur Ver-fügung stellen – schnell und kostenlos! </a:t>
            </a:r>
          </a:p>
        </p:txBody>
      </p:sp>
    </p:spTree>
    <p:extLst>
      <p:ext uri="{BB962C8B-B14F-4D97-AF65-F5344CB8AC3E}">
        <p14:creationId xmlns:p14="http://schemas.microsoft.com/office/powerpoint/2010/main" val="6700372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C62C7DF-8C96-DB69-5CB8-52C4C9BEE6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FF4D9F83-9A2C-7607-DEFC-25172A37A317}"/>
              </a:ext>
            </a:extLst>
          </p:cNvPr>
          <p:cNvSpPr txBox="1"/>
          <p:nvPr/>
        </p:nvSpPr>
        <p:spPr>
          <a:xfrm>
            <a:off x="1089614" y="2734598"/>
            <a:ext cx="13640799" cy="5016758"/>
          </a:xfrm>
          <a:prstGeom prst="rect">
            <a:avLst/>
          </a:prstGeom>
          <a:noFill/>
          <a:effectLst>
            <a:softEdge rad="0"/>
          </a:effectLst>
        </p:spPr>
        <p:txBody>
          <a:bodyPr wrap="square" rtlCol="0" anchor="t" anchorCtr="0">
            <a:spAutoFit/>
          </a:bodyPr>
          <a:lstStyle/>
          <a:p>
            <a:r>
              <a:rPr lang="de-DE" sz="8000" spc="-300" dirty="0">
                <a:solidFill>
                  <a:srgbClr val="002060"/>
                </a:solidFill>
                <a:latin typeface="DM Mono" panose="020B0509040201040103" pitchFamily="49" charset="77"/>
              </a:rPr>
              <a:t>… und weil Forschung aus der Vergangenheit erhellende Momente für die Gegenwart bringt. 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DBB8BE16-F060-F8D6-D68E-1D001E55091A}"/>
              </a:ext>
            </a:extLst>
          </p:cNvPr>
          <p:cNvSpPr txBox="1"/>
          <p:nvPr/>
        </p:nvSpPr>
        <p:spPr>
          <a:xfrm>
            <a:off x="784814" y="8953907"/>
            <a:ext cx="13412199" cy="30162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9500" dirty="0">
                <a:solidFill>
                  <a:schemeClr val="accent1">
                    <a:lumMod val="50000"/>
                  </a:schemeClr>
                </a:solidFill>
                <a:latin typeface="DM Mono" panose="020B0509040201040103" pitchFamily="49" charset="0"/>
              </a:rPr>
              <a:t>Demokratie braucht clevere Menschen!</a:t>
            </a:r>
          </a:p>
        </p:txBody>
      </p:sp>
    </p:spTree>
    <p:extLst>
      <p:ext uri="{BB962C8B-B14F-4D97-AF65-F5344CB8AC3E}">
        <p14:creationId xmlns:p14="http://schemas.microsoft.com/office/powerpoint/2010/main" val="95863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4C2C824-548F-7390-5489-1FD377BC80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39500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– 2022-Design">
  <a:themeElements>
    <a:clrScheme name="Office 2013 – 2022-Design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– 2022-Design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– 2022-Design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129</Words>
  <Application>Microsoft Office PowerPoint</Application>
  <PresentationFormat>Benutzerdefiniert</PresentationFormat>
  <Paragraphs>19</Paragraphs>
  <Slides>13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19" baseType="lpstr">
      <vt:lpstr>Aptos</vt:lpstr>
      <vt:lpstr>Arial</vt:lpstr>
      <vt:lpstr>Calibri</vt:lpstr>
      <vt:lpstr>Calibri Light</vt:lpstr>
      <vt:lpstr>DM Mono</vt:lpstr>
      <vt:lpstr>Office 2013 – 2022-Design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dfgagdag</dc:title>
  <dc:creator>Matthias Wöhrle</dc:creator>
  <cp:lastModifiedBy>Kristin Bäßler</cp:lastModifiedBy>
  <cp:revision>32</cp:revision>
  <dcterms:created xsi:type="dcterms:W3CDTF">2020-10-20T10:17:43Z</dcterms:created>
  <dcterms:modified xsi:type="dcterms:W3CDTF">2025-12-04T16:23:49Z</dcterms:modified>
</cp:coreProperties>
</file>